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0410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201228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Introduction to Industrial Production Line Management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5034082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Understanding the intricacies of managing the production line.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656064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111329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Importance of Real-Time Tracking in Production and Logistics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01910" y="2833330"/>
            <a:ext cx="44410" cy="4284821"/>
          </a:xfrm>
          <a:prstGeom prst="roundRect">
            <a:avLst>
              <a:gd name="adj" fmla="val 225151"/>
            </a:avLst>
          </a:prstGeom>
          <a:solidFill>
            <a:srgbClr val="55555C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323463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555C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300692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13811">
            <a:solidFill>
              <a:srgbClr val="55555C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59226" y="3048595"/>
            <a:ext cx="1295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305550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Efficiency Boost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3535918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Real-time tracking reduces delays and optimizes resources.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73696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555C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450925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13811">
            <a:solidFill>
              <a:srgbClr val="55555C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32556" y="4550926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557832"/>
            <a:ext cx="29337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Data-Driven Decisions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5038249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Access to real-time data allows for informed decision-making.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6239292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555C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601158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13811">
            <a:solidFill>
              <a:srgbClr val="55555C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28746" y="6053257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606016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Minimized Errors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540579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Immediate detection and correction of production discrepancies.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B153A5F1-6716-4436-E29C-3261A7A643A4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3" name="Shape 0">
            <a:extLst>
              <a:ext uri="{FF2B5EF4-FFF2-40B4-BE49-F238E27FC236}">
                <a16:creationId xmlns:a16="http://schemas.microsoft.com/office/drawing/2014/main" id="{B49D1A7F-F5B3-7A49-CD27-57AA405ACDE3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19341F1D-819D-6A80-CCEA-A3E5BEDA0503}"/>
              </a:ext>
            </a:extLst>
          </p:cNvPr>
          <p:cNvSpPr/>
          <p:nvPr/>
        </p:nvSpPr>
        <p:spPr>
          <a:xfrm>
            <a:off x="2985385" y="713565"/>
            <a:ext cx="8444616" cy="7955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Tracking in Production and Logistics</a:t>
            </a:r>
            <a:endParaRPr lang="en-US" sz="4374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19ECA1-E897-C8E8-FFFA-4BCD39FB7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736" y="1643682"/>
            <a:ext cx="10760928" cy="645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075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3455551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Key Components of Industrial Production Line Management System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037993" y="5177552"/>
            <a:ext cx="3370064" cy="2373987"/>
          </a:xfrm>
          <a:prstGeom prst="roundRect">
            <a:avLst>
              <a:gd name="adj" fmla="val 4212"/>
            </a:avLst>
          </a:prstGeom>
          <a:solidFill>
            <a:srgbClr val="3C3C43"/>
          </a:solidFill>
          <a:ln w="13811">
            <a:solidFill>
              <a:srgbClr val="55555C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273975" y="5413534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Automated Machinery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273975" y="6241137"/>
            <a:ext cx="28981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Technology-driven equipment for seamless operations.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630228" y="5177552"/>
            <a:ext cx="3370064" cy="2373987"/>
          </a:xfrm>
          <a:prstGeom prst="roundRect">
            <a:avLst>
              <a:gd name="adj" fmla="val 4212"/>
            </a:avLst>
          </a:prstGeom>
          <a:solidFill>
            <a:srgbClr val="3C3C43"/>
          </a:solidFill>
          <a:ln w="13811">
            <a:solidFill>
              <a:srgbClr val="55555C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66209" y="541353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Data Integration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66209" y="5893951"/>
            <a:ext cx="28981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Connecting various production line components for unified data flow.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9222462" y="5177552"/>
            <a:ext cx="3370064" cy="2373987"/>
          </a:xfrm>
          <a:prstGeom prst="roundRect">
            <a:avLst>
              <a:gd name="adj" fmla="val 4212"/>
            </a:avLst>
          </a:prstGeom>
          <a:solidFill>
            <a:srgbClr val="3C3C43"/>
          </a:solidFill>
          <a:ln w="13811">
            <a:solidFill>
              <a:srgbClr val="55555C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458444" y="5413534"/>
            <a:ext cx="27355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Quality Control Tools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9458444" y="5893951"/>
            <a:ext cx="28981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Systems for monitoring and ensuring the quality of produced goods.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4603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Benefits of Real-Time Tracking in Production and Logistics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65271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13811">
            <a:solidFill>
              <a:srgbClr val="55555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23135" y="3694390"/>
            <a:ext cx="1295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3729038"/>
            <a:ext cx="2491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Enhanced Visibility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4209455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Clear insight into the entire production and supply chain processes.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65271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13811">
            <a:solidFill>
              <a:srgbClr val="55555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4758" y="369439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372903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Cost Savings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4209455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Reduction in wastage and smarter resource allocation.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037993" y="531602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13811">
            <a:solidFill>
              <a:srgbClr val="55555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192655" y="5357693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760107" y="5392341"/>
            <a:ext cx="2918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Customer Satisfaction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760107" y="5872758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Timely delivery and accurate order fulfillment.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531602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13811">
            <a:solidFill>
              <a:srgbClr val="55555C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73327" y="5357693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39234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Risk Mitigation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872758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Proactive identification and management of potential issues.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51516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Challenges in Implementing Real-Time Tracking in Production and Logistics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595688"/>
            <a:ext cx="2994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Integration Complexity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165044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Harmonizing real-time systems with existing production infrastructure.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037993" y="509801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Data Security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037993" y="5667375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Ensuring the protection and confidentiality of sensitive operational data.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3806" y="3595688"/>
            <a:ext cx="24003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Employee Training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593806" y="4165044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Equipping personnel with the necessary skill set for efficient use of real-time tools.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3806" y="5098018"/>
            <a:ext cx="2240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Initial Investment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7593806" y="5667375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Fund allocation for the implementation of real-time tracking technology.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182053"/>
            <a:ext cx="10554414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Best Practices for Managing Industrial Production Lines with Real-Time Tracking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709511"/>
            <a:ext cx="3518059" cy="8886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60163" y="4931450"/>
            <a:ext cx="30251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Continuous Monitoring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260163" y="5411867"/>
            <a:ext cx="307371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Regular and comprehensive oversight of production activities.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6052" y="3709511"/>
            <a:ext cx="3518178" cy="88868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8222" y="4931450"/>
            <a:ext cx="28346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Performance Analysis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8222" y="5411867"/>
            <a:ext cx="307383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Utilizing real-time data for evaluating and improving production efficiency.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4229" y="3709511"/>
            <a:ext cx="3518178" cy="88868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931450"/>
            <a:ext cx="307383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Collaborative Innovation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759053"/>
            <a:ext cx="307383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Encouraging input from various asset layers to refine processes and strategies.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632341"/>
            <a:ext cx="80619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Conclusion and Key Takeaways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1882140"/>
            <a:ext cx="5110520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7873" dirty="0"/>
          </a:p>
        </p:txBody>
      </p:sp>
      <p:sp>
        <p:nvSpPr>
          <p:cNvPr id="6" name="Text 3"/>
          <p:cNvSpPr/>
          <p:nvPr/>
        </p:nvSpPr>
        <p:spPr>
          <a:xfrm>
            <a:off x="3457813" y="3159681"/>
            <a:ext cx="2270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Unified Efficiency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3640098"/>
            <a:ext cx="51105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Streamlining operations, logistics, and management into a cohesive unit.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81768" y="1882140"/>
            <a:ext cx="5110639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20%</a:t>
            </a:r>
            <a:endParaRPr lang="en-US" sz="7873" dirty="0"/>
          </a:p>
        </p:txBody>
      </p:sp>
      <p:sp>
        <p:nvSpPr>
          <p:cNvPr id="9" name="Text 6"/>
          <p:cNvSpPr/>
          <p:nvPr/>
        </p:nvSpPr>
        <p:spPr>
          <a:xfrm>
            <a:off x="8806458" y="3159681"/>
            <a:ext cx="24612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Productivity Surge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481768" y="3640098"/>
            <a:ext cx="511063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Substantial increase in overall production output through real-time optimization.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5128498"/>
            <a:ext cx="5110520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1K</a:t>
            </a:r>
            <a:endParaRPr lang="en-US" sz="7873" dirty="0"/>
          </a:p>
        </p:txBody>
      </p:sp>
      <p:sp>
        <p:nvSpPr>
          <p:cNvPr id="12" name="Text 9"/>
          <p:cNvSpPr/>
          <p:nvPr/>
        </p:nvSpPr>
        <p:spPr>
          <a:xfrm>
            <a:off x="3301603" y="6406039"/>
            <a:ext cx="2583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Impactful Decisions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037993" y="6886456"/>
            <a:ext cx="51105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Thousands of real-time data points driving strategic business choices.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481768" y="5128498"/>
            <a:ext cx="5110639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Cost Reduction</a:t>
            </a:r>
            <a:endParaRPr lang="en-US" sz="7873" dirty="0"/>
          </a:p>
        </p:txBody>
      </p:sp>
      <p:sp>
        <p:nvSpPr>
          <p:cNvPr id="15" name="Text 12"/>
          <p:cNvSpPr/>
          <p:nvPr/>
        </p:nvSpPr>
        <p:spPr>
          <a:xfrm>
            <a:off x="8692158" y="6406039"/>
            <a:ext cx="2689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Optimized Spending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481768" y="6886456"/>
            <a:ext cx="511063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Significant reduction in unnecessary expenses and resource misallocation.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B153A5F1-6716-4436-E29C-3261A7A643A4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3" name="Shape 0">
            <a:extLst>
              <a:ext uri="{FF2B5EF4-FFF2-40B4-BE49-F238E27FC236}">
                <a16:creationId xmlns:a16="http://schemas.microsoft.com/office/drawing/2014/main" id="{B49D1A7F-F5B3-7A49-CD27-57AA405ACDE3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AE11FCE8-D913-FFDA-0B86-4BA121A4614A}"/>
              </a:ext>
            </a:extLst>
          </p:cNvPr>
          <p:cNvSpPr/>
          <p:nvPr/>
        </p:nvSpPr>
        <p:spPr>
          <a:xfrm>
            <a:off x="2985385" y="713565"/>
            <a:ext cx="8444616" cy="7955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endParaRPr lang="en-US" sz="4374" dirty="0">
              <a:solidFill>
                <a:schemeClr val="bg1"/>
              </a:solidFill>
              <a:latin typeface="Tempus Sans ITC" panose="04020404030D07020202" pitchFamily="8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0B7B2A-4A93-91C9-9B58-B1E581FC8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048" y="-22087"/>
            <a:ext cx="11002249" cy="825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299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329</Words>
  <Application>Microsoft Office PowerPoint</Application>
  <PresentationFormat>Custom</PresentationFormat>
  <Paragraphs>69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Instrument Sans</vt:lpstr>
      <vt:lpstr>Tempus Sans ITC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Siddharth Sharma</cp:lastModifiedBy>
  <cp:revision>3</cp:revision>
  <dcterms:created xsi:type="dcterms:W3CDTF">2024-01-31T04:44:12Z</dcterms:created>
  <dcterms:modified xsi:type="dcterms:W3CDTF">2024-01-31T05:11:32Z</dcterms:modified>
</cp:coreProperties>
</file>